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132" r:id="rId2"/>
    <p:sldId id="2134" r:id="rId3"/>
    <p:sldId id="2135" r:id="rId4"/>
    <p:sldId id="2136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96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433BE-9BF0-4F8F-9D28-2A4379643B2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9A05-8833-42EB-AC78-57EAE04D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07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8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0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8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63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32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6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88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66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3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5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7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7E4B-2B8E-4770-A7D9-E839F95BD0FE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46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okinawastory.jp/voi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374493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0CD64A-D7E4-D173-DDE3-AA5C5AC20848}"/>
              </a:ext>
            </a:extLst>
          </p:cNvPr>
          <p:cNvSpPr/>
          <p:nvPr/>
        </p:nvSpPr>
        <p:spPr>
          <a:xfrm>
            <a:off x="6286500" y="112614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  <p:sp>
        <p:nvSpPr>
          <p:cNvPr id="5" name="四角形: 1 つの角を切り取る 4">
            <a:extLst>
              <a:ext uri="{FF2B5EF4-FFF2-40B4-BE49-F238E27FC236}">
                <a16:creationId xmlns:a16="http://schemas.microsoft.com/office/drawing/2014/main" id="{EB331BAE-0824-F7EB-B8DA-1159458A8114}"/>
              </a:ext>
            </a:extLst>
          </p:cNvPr>
          <p:cNvSpPr/>
          <p:nvPr/>
        </p:nvSpPr>
        <p:spPr>
          <a:xfrm>
            <a:off x="7095354" y="133677"/>
            <a:ext cx="1426346" cy="475307"/>
          </a:xfrm>
          <a:prstGeom prst="snip1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221736" y="3559846"/>
            <a:ext cx="13594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月に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実施してみて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526336-3966-0776-C34B-989455F378A8}"/>
              </a:ext>
            </a:extLst>
          </p:cNvPr>
          <p:cNvSpPr txBox="1"/>
          <p:nvPr/>
        </p:nvSpPr>
        <p:spPr>
          <a:xfrm>
            <a:off x="221735" y="5237935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体験プログラムの感想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68440A3-8E8E-95D0-7524-5BD3CB192180}"/>
              </a:ext>
            </a:extLst>
          </p:cNvPr>
          <p:cNvSpPr/>
          <p:nvPr/>
        </p:nvSpPr>
        <p:spPr>
          <a:xfrm>
            <a:off x="-2930623" y="1115347"/>
            <a:ext cx="2814177" cy="647489"/>
          </a:xfrm>
          <a:prstGeom prst="wedgeRectCallout">
            <a:avLst>
              <a:gd name="adj1" fmla="val 65682"/>
              <a:gd name="adj2" fmla="val -814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基本情報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11pt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5" y="3083110"/>
            <a:ext cx="4501646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混雑期である○○月と違って・・・</a:t>
            </a: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930623" y="3559847"/>
            <a:ext cx="2818174" cy="1402168"/>
          </a:xfrm>
          <a:prstGeom prst="wedgeRectCallout">
            <a:avLst>
              <a:gd name="adj1" fmla="val 83146"/>
              <a:gd name="adj2" fmla="val 253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支援事業を経ての感想</a:t>
            </a:r>
            <a:r>
              <a:rPr kumimoji="1" lang="en-US" altLang="ja-JP" sz="1300" dirty="0"/>
              <a:t>】</a:t>
            </a:r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en-US" altLang="ja-JP" sz="1300" dirty="0"/>
              <a:t>1</a:t>
            </a:r>
            <a:r>
              <a:rPr kumimoji="1" lang="ja-JP" altLang="en-US" sz="1300" dirty="0"/>
              <a:t>月開催の感想と体験プログラムの内容に分けて記入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ja-JP" altLang="en-US" sz="1200" dirty="0"/>
              <a:t>先生目線、生徒さん目線での感想をお願いします。</a:t>
            </a:r>
            <a:endParaRPr kumimoji="1" lang="en-US" altLang="ja-JP" sz="1200" dirty="0"/>
          </a:p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C1B006E-A6BA-8B99-8310-88A1EA1DC43D}"/>
              </a:ext>
            </a:extLst>
          </p:cNvPr>
          <p:cNvGrpSpPr/>
          <p:nvPr/>
        </p:nvGrpSpPr>
        <p:grpSpPr>
          <a:xfrm>
            <a:off x="221736" y="865220"/>
            <a:ext cx="3269242" cy="2115787"/>
            <a:chOff x="222026" y="4887546"/>
            <a:chExt cx="3111724" cy="2115787"/>
          </a:xfrm>
        </p:grpSpPr>
        <p:sp>
          <p:nvSpPr>
            <p:cNvPr id="26" name="正方形/長方形 42">
              <a:extLst>
                <a:ext uri="{FF2B5EF4-FFF2-40B4-BE49-F238E27FC236}">
                  <a16:creationId xmlns:a16="http://schemas.microsoft.com/office/drawing/2014/main" id="{4E5BC8D0-36B8-4760-AC00-5AA61CF68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50" y="5218650"/>
              <a:ext cx="3003990" cy="1492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参加人数：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100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名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実施期間：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1/15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1/17</a:t>
              </a: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沖縄での実施：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＊＊回目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支援事業で追加した体験プロフラム：</a:t>
              </a:r>
              <a:endParaRPr lang="en-US" altLang="ja-JP" sz="1100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・本格うたサンシン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三線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講座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E668A001-37FC-0903-5C82-321A5834A2AB}"/>
                </a:ext>
              </a:extLst>
            </p:cNvPr>
            <p:cNvGrpSpPr/>
            <p:nvPr/>
          </p:nvGrpSpPr>
          <p:grpSpPr>
            <a:xfrm>
              <a:off x="222026" y="4887546"/>
              <a:ext cx="3111724" cy="2115787"/>
              <a:chOff x="222025" y="4887546"/>
              <a:chExt cx="7242031" cy="2115787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BB02B6C8-75DE-C9EC-0F8F-F3956BB4ECBE}"/>
                  </a:ext>
                </a:extLst>
              </p:cNvPr>
              <p:cNvSpPr/>
              <p:nvPr/>
            </p:nvSpPr>
            <p:spPr>
              <a:xfrm>
                <a:off x="222025" y="4887546"/>
                <a:ext cx="7242031" cy="211578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42">
                <a:extLst>
                  <a:ext uri="{FF2B5EF4-FFF2-40B4-BE49-F238E27FC236}">
                    <a16:creationId xmlns:a16="http://schemas.microsoft.com/office/drawing/2014/main" id="{B6EC4595-4C49-342A-4F1C-E312AAF1B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613" y="4953244"/>
                <a:ext cx="1850075" cy="26161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100" dirty="0">
                    <a:solidFill>
                      <a:srgbClr val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Meiryo UI" panose="020B0604030504040204" pitchFamily="50" charset="-128"/>
                  </a:rPr>
                  <a:t>基本情報</a:t>
                </a:r>
                <a:endPara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37C141B-9464-52AB-A60A-07ED9848C9CC}"/>
              </a:ext>
            </a:extLst>
          </p:cNvPr>
          <p:cNvSpPr/>
          <p:nvPr/>
        </p:nvSpPr>
        <p:spPr>
          <a:xfrm>
            <a:off x="3570857" y="1132575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88F859E-1E69-4331-C9C1-BDBBD0238713}"/>
              </a:ext>
            </a:extLst>
          </p:cNvPr>
          <p:cNvSpPr/>
          <p:nvPr/>
        </p:nvSpPr>
        <p:spPr>
          <a:xfrm>
            <a:off x="6286500" y="298777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3</a:t>
            </a:r>
            <a:endParaRPr kumimoji="1" lang="ja-JP" altLang="en-US" sz="2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B98AF0-1DD8-5089-DF07-2C9C16417158}"/>
              </a:ext>
            </a:extLst>
          </p:cNvPr>
          <p:cNvSpPr txBox="1"/>
          <p:nvPr/>
        </p:nvSpPr>
        <p:spPr>
          <a:xfrm>
            <a:off x="1704975" y="4756793"/>
            <a:ext cx="7217289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・体験プログラム名：本格うたサンシン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三線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講座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日目にお世話になった＊＊＊＊では・・・・・・・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65D17BB0-181E-C84F-0FF5-393FEBAA0195}"/>
              </a:ext>
            </a:extLst>
          </p:cNvPr>
          <p:cNvSpPr/>
          <p:nvPr/>
        </p:nvSpPr>
        <p:spPr>
          <a:xfrm>
            <a:off x="5032843" y="2093743"/>
            <a:ext cx="3335161" cy="938316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画像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・枚数は</a:t>
            </a:r>
            <a:r>
              <a:rPr kumimoji="1" lang="en-US" altLang="ja-JP" sz="1300" dirty="0"/>
              <a:t>2</a:t>
            </a:r>
            <a:r>
              <a:rPr kumimoji="1" lang="ja-JP" altLang="en-US" sz="1300" dirty="0"/>
              <a:t>～</a:t>
            </a:r>
            <a:r>
              <a:rPr kumimoji="1" lang="en-US" altLang="ja-JP" sz="1300" dirty="0"/>
              <a:t>3</a:t>
            </a:r>
            <a:r>
              <a:rPr kumimoji="1" lang="ja-JP" altLang="en-US" sz="1300" dirty="0"/>
              <a:t>枚ほど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・できるだけ参加者の顔が判別できない</a:t>
            </a:r>
            <a:br>
              <a:rPr kumimoji="1" lang="en-US" altLang="ja-JP" sz="1300" dirty="0"/>
            </a:br>
            <a:r>
              <a:rPr kumimoji="1" lang="ja-JP" altLang="en-US" sz="1300" dirty="0"/>
              <a:t>ものが望ましいです。</a:t>
            </a:r>
            <a:endParaRPr kumimoji="1" lang="en-US" altLang="ja-JP" sz="1300" dirty="0"/>
          </a:p>
        </p:txBody>
      </p:sp>
    </p:spTree>
    <p:extLst>
      <p:ext uri="{BB962C8B-B14F-4D97-AF65-F5344CB8AC3E}">
        <p14:creationId xmlns:p14="http://schemas.microsoft.com/office/powerpoint/2010/main" val="22640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719508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四角形: 1 つの角を切り取る 4">
            <a:extLst>
              <a:ext uri="{FF2B5EF4-FFF2-40B4-BE49-F238E27FC236}">
                <a16:creationId xmlns:a16="http://schemas.microsoft.com/office/drawing/2014/main" id="{EB331BAE-0824-F7EB-B8DA-1159458A8114}"/>
              </a:ext>
            </a:extLst>
          </p:cNvPr>
          <p:cNvSpPr/>
          <p:nvPr/>
        </p:nvSpPr>
        <p:spPr>
          <a:xfrm>
            <a:off x="7095354" y="133677"/>
            <a:ext cx="1426346" cy="475307"/>
          </a:xfrm>
          <a:prstGeom prst="snip1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149533" y="1057707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沖縄を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選んだ理由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4" y="875278"/>
            <a:ext cx="7217289" cy="887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840596" y="1188903"/>
            <a:ext cx="2818174" cy="419188"/>
          </a:xfrm>
          <a:prstGeom prst="wedgeRectCallout">
            <a:avLst>
              <a:gd name="adj1" fmla="val 70273"/>
              <a:gd name="adj2" fmla="val 10591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BB033-0B45-60AF-A5DA-732E607E1240}"/>
              </a:ext>
            </a:extLst>
          </p:cNvPr>
          <p:cNvGrpSpPr/>
          <p:nvPr/>
        </p:nvGrpSpPr>
        <p:grpSpPr>
          <a:xfrm>
            <a:off x="149533" y="1998178"/>
            <a:ext cx="8772730" cy="887800"/>
            <a:chOff x="149533" y="2179009"/>
            <a:chExt cx="8772730" cy="88780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3FAEE7A6-1EBA-10C9-E664-6B668019AB74}"/>
                </a:ext>
              </a:extLst>
            </p:cNvPr>
            <p:cNvSpPr txBox="1"/>
            <p:nvPr/>
          </p:nvSpPr>
          <p:spPr>
            <a:xfrm>
              <a:off x="149533" y="2361299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旅行全体の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振り返り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8FBE52C-6664-FE9A-19E6-9E27ED8C1F4F}"/>
                </a:ext>
              </a:extLst>
            </p:cNvPr>
            <p:cNvSpPr txBox="1"/>
            <p:nvPr/>
          </p:nvSpPr>
          <p:spPr>
            <a:xfrm>
              <a:off x="1704974" y="2179009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4348805-AEE5-FA56-7F58-C4390652D20E}"/>
              </a:ext>
            </a:extLst>
          </p:cNvPr>
          <p:cNvGrpSpPr/>
          <p:nvPr/>
        </p:nvGrpSpPr>
        <p:grpSpPr>
          <a:xfrm>
            <a:off x="149533" y="3136792"/>
            <a:ext cx="8772730" cy="887800"/>
            <a:chOff x="149533" y="3486667"/>
            <a:chExt cx="8772730" cy="8878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F82F2FB-C26D-3540-EA9E-695BCF41F9E1}"/>
                </a:ext>
              </a:extLst>
            </p:cNvPr>
            <p:cNvSpPr txBox="1"/>
            <p:nvPr/>
          </p:nvSpPr>
          <p:spPr>
            <a:xfrm>
              <a:off x="149533" y="3666588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沖縄での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生徒さんの様子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9F82766-2601-03EA-DC8B-1B2689B0F56D}"/>
                </a:ext>
              </a:extLst>
            </p:cNvPr>
            <p:cNvSpPr txBox="1"/>
            <p:nvPr/>
          </p:nvSpPr>
          <p:spPr>
            <a:xfrm>
              <a:off x="1704974" y="3486667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2ED007D-8E4D-D8ED-FA60-D07CC0D810AC}"/>
              </a:ext>
            </a:extLst>
          </p:cNvPr>
          <p:cNvGrpSpPr/>
          <p:nvPr/>
        </p:nvGrpSpPr>
        <p:grpSpPr>
          <a:xfrm>
            <a:off x="149533" y="4273042"/>
            <a:ext cx="8772730" cy="887800"/>
            <a:chOff x="149533" y="4794325"/>
            <a:chExt cx="8772730" cy="88780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F6027E5-A4B7-5DBA-866B-43505EE21BBF}"/>
                </a:ext>
              </a:extLst>
            </p:cNvPr>
            <p:cNvSpPr txBox="1"/>
            <p:nvPr/>
          </p:nvSpPr>
          <p:spPr>
            <a:xfrm>
              <a:off x="149533" y="4976615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事前学習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について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C20631A-A802-CBCE-D89E-1B761DB35D90}"/>
                </a:ext>
              </a:extLst>
            </p:cNvPr>
            <p:cNvSpPr txBox="1"/>
            <p:nvPr/>
          </p:nvSpPr>
          <p:spPr>
            <a:xfrm>
              <a:off x="1704974" y="4794325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5D87AAE-42E3-8ABF-B085-D3B3315A409D}"/>
              </a:ext>
            </a:extLst>
          </p:cNvPr>
          <p:cNvGrpSpPr/>
          <p:nvPr/>
        </p:nvGrpSpPr>
        <p:grpSpPr>
          <a:xfrm>
            <a:off x="149533" y="5398598"/>
            <a:ext cx="8772730" cy="1200717"/>
            <a:chOff x="149533" y="5482949"/>
            <a:chExt cx="8772730" cy="1200717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C2F7CD-FC59-DB44-EF79-0F8BB98EF20C}"/>
                </a:ext>
              </a:extLst>
            </p:cNvPr>
            <p:cNvSpPr txBox="1"/>
            <p:nvPr/>
          </p:nvSpPr>
          <p:spPr>
            <a:xfrm>
              <a:off x="149533" y="5606253"/>
              <a:ext cx="143161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今回の経験を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生徒さんにどう生かしてもらいたいですか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014527D-9A44-DA50-27A6-D81DDCE2FC79}"/>
                </a:ext>
              </a:extLst>
            </p:cNvPr>
            <p:cNvSpPr txBox="1"/>
            <p:nvPr/>
          </p:nvSpPr>
          <p:spPr>
            <a:xfrm>
              <a:off x="1704974" y="5482949"/>
              <a:ext cx="7217289" cy="120071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8F88F282-BFD6-933E-7556-1A1A218F2A16}"/>
              </a:ext>
            </a:extLst>
          </p:cNvPr>
          <p:cNvSpPr/>
          <p:nvPr/>
        </p:nvSpPr>
        <p:spPr>
          <a:xfrm>
            <a:off x="2711304" y="2995039"/>
            <a:ext cx="5518478" cy="1749957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こちらの報告テンプレートにつきまして、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書きぶりの参考となるページをご紹介しますので、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今回の旅行での皆さまの経験などをお聞かせください。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https://education.okinawastory.jp/voices/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28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374493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0CD64A-D7E4-D173-DDE3-AA5C5AC20848}"/>
              </a:ext>
            </a:extLst>
          </p:cNvPr>
          <p:cNvSpPr/>
          <p:nvPr/>
        </p:nvSpPr>
        <p:spPr>
          <a:xfrm>
            <a:off x="6286500" y="112614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221736" y="3559846"/>
            <a:ext cx="13594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月に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実施してみて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526336-3966-0776-C34B-989455F378A8}"/>
              </a:ext>
            </a:extLst>
          </p:cNvPr>
          <p:cNvSpPr txBox="1"/>
          <p:nvPr/>
        </p:nvSpPr>
        <p:spPr>
          <a:xfrm>
            <a:off x="221735" y="5237935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体験プログラムの感想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68440A3-8E8E-95D0-7524-5BD3CB192180}"/>
              </a:ext>
            </a:extLst>
          </p:cNvPr>
          <p:cNvSpPr/>
          <p:nvPr/>
        </p:nvSpPr>
        <p:spPr>
          <a:xfrm>
            <a:off x="-2930623" y="1115347"/>
            <a:ext cx="2814177" cy="647489"/>
          </a:xfrm>
          <a:prstGeom prst="wedgeRectCallout">
            <a:avLst>
              <a:gd name="adj1" fmla="val 65682"/>
              <a:gd name="adj2" fmla="val -814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基本情報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11pt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5" y="3083110"/>
            <a:ext cx="4501646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930623" y="3559847"/>
            <a:ext cx="2818174" cy="1402168"/>
          </a:xfrm>
          <a:prstGeom prst="wedgeRectCallout">
            <a:avLst>
              <a:gd name="adj1" fmla="val 83146"/>
              <a:gd name="adj2" fmla="val 253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支援事業を経ての感想</a:t>
            </a:r>
            <a:r>
              <a:rPr kumimoji="1" lang="en-US" altLang="ja-JP" sz="1300" dirty="0"/>
              <a:t>】</a:t>
            </a:r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en-US" altLang="ja-JP" sz="1300" dirty="0"/>
              <a:t> 1</a:t>
            </a:r>
            <a:r>
              <a:rPr kumimoji="1" lang="ja-JP" altLang="en-US" sz="1300" dirty="0"/>
              <a:t>月開催の感想と体験プログラムの内容に分けて記入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ja-JP" altLang="en-US" sz="1200" dirty="0"/>
              <a:t>先生目線、生徒さん目線での感想をお願いします。</a:t>
            </a:r>
            <a:endParaRPr kumimoji="1" lang="en-US" altLang="ja-JP" sz="1200" dirty="0"/>
          </a:p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C1B006E-A6BA-8B99-8310-88A1EA1DC43D}"/>
              </a:ext>
            </a:extLst>
          </p:cNvPr>
          <p:cNvGrpSpPr/>
          <p:nvPr/>
        </p:nvGrpSpPr>
        <p:grpSpPr>
          <a:xfrm>
            <a:off x="221736" y="865220"/>
            <a:ext cx="3269242" cy="2115787"/>
            <a:chOff x="222026" y="4887546"/>
            <a:chExt cx="3111724" cy="2115787"/>
          </a:xfrm>
        </p:grpSpPr>
        <p:sp>
          <p:nvSpPr>
            <p:cNvPr id="26" name="正方形/長方形 42">
              <a:extLst>
                <a:ext uri="{FF2B5EF4-FFF2-40B4-BE49-F238E27FC236}">
                  <a16:creationId xmlns:a16="http://schemas.microsoft.com/office/drawing/2014/main" id="{4E5BC8D0-36B8-4760-AC00-5AA61CF68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50" y="5218650"/>
              <a:ext cx="3003990" cy="1492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参加人数：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実施期間：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沖縄での実施：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支援事業で追加した体験プロフラム：</a:t>
              </a:r>
              <a:endParaRPr lang="en-US" altLang="ja-JP" sz="1100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E668A001-37FC-0903-5C82-321A5834A2AB}"/>
                </a:ext>
              </a:extLst>
            </p:cNvPr>
            <p:cNvGrpSpPr/>
            <p:nvPr/>
          </p:nvGrpSpPr>
          <p:grpSpPr>
            <a:xfrm>
              <a:off x="222026" y="4887546"/>
              <a:ext cx="3111724" cy="2115787"/>
              <a:chOff x="222025" y="4887546"/>
              <a:chExt cx="7242031" cy="2115787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BB02B6C8-75DE-C9EC-0F8F-F3956BB4ECBE}"/>
                  </a:ext>
                </a:extLst>
              </p:cNvPr>
              <p:cNvSpPr/>
              <p:nvPr/>
            </p:nvSpPr>
            <p:spPr>
              <a:xfrm>
                <a:off x="222025" y="4887546"/>
                <a:ext cx="7242031" cy="211578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42">
                <a:extLst>
                  <a:ext uri="{FF2B5EF4-FFF2-40B4-BE49-F238E27FC236}">
                    <a16:creationId xmlns:a16="http://schemas.microsoft.com/office/drawing/2014/main" id="{B6EC4595-4C49-342A-4F1C-E312AAF1B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613" y="4953244"/>
                <a:ext cx="1850075" cy="26161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100" dirty="0">
                    <a:solidFill>
                      <a:srgbClr val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Meiryo UI" panose="020B0604030504040204" pitchFamily="50" charset="-128"/>
                  </a:rPr>
                  <a:t>基本情報</a:t>
                </a:r>
                <a:endPara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37C141B-9464-52AB-A60A-07ED9848C9CC}"/>
              </a:ext>
            </a:extLst>
          </p:cNvPr>
          <p:cNvSpPr/>
          <p:nvPr/>
        </p:nvSpPr>
        <p:spPr>
          <a:xfrm>
            <a:off x="3570857" y="1132575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88F859E-1E69-4331-C9C1-BDBBD0238713}"/>
              </a:ext>
            </a:extLst>
          </p:cNvPr>
          <p:cNvSpPr/>
          <p:nvPr/>
        </p:nvSpPr>
        <p:spPr>
          <a:xfrm>
            <a:off x="6286500" y="298777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3</a:t>
            </a:r>
            <a:endParaRPr kumimoji="1" lang="ja-JP" altLang="en-US" sz="2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B98AF0-1DD8-5089-DF07-2C9C16417158}"/>
              </a:ext>
            </a:extLst>
          </p:cNvPr>
          <p:cNvSpPr txBox="1"/>
          <p:nvPr/>
        </p:nvSpPr>
        <p:spPr>
          <a:xfrm>
            <a:off x="1704975" y="4756793"/>
            <a:ext cx="7217289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・体験プログラム名：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600"/>
              </a:spcAft>
            </a:pP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65D17BB0-181E-C84F-0FF5-393FEBAA0195}"/>
              </a:ext>
            </a:extLst>
          </p:cNvPr>
          <p:cNvSpPr/>
          <p:nvPr/>
        </p:nvSpPr>
        <p:spPr>
          <a:xfrm>
            <a:off x="5032843" y="2093743"/>
            <a:ext cx="3335161" cy="938316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画像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・枚数は</a:t>
            </a:r>
            <a:r>
              <a:rPr kumimoji="1" lang="en-US" altLang="ja-JP" sz="1300" dirty="0"/>
              <a:t>2</a:t>
            </a:r>
            <a:r>
              <a:rPr kumimoji="1" lang="ja-JP" altLang="en-US" sz="1300" dirty="0"/>
              <a:t>～</a:t>
            </a:r>
            <a:r>
              <a:rPr kumimoji="1" lang="en-US" altLang="ja-JP" sz="1300" dirty="0"/>
              <a:t>3</a:t>
            </a:r>
            <a:r>
              <a:rPr kumimoji="1" lang="ja-JP" altLang="en-US" sz="1300" dirty="0"/>
              <a:t>枚ほど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・できるだけ参加者の顔が判別できない</a:t>
            </a:r>
            <a:br>
              <a:rPr kumimoji="1" lang="en-US" altLang="ja-JP" sz="1300" dirty="0"/>
            </a:br>
            <a:r>
              <a:rPr kumimoji="1" lang="ja-JP" altLang="en-US" sz="1300" dirty="0"/>
              <a:t>ものが望ましいです。</a:t>
            </a:r>
            <a:endParaRPr kumimoji="1" lang="en-US" altLang="ja-JP" sz="1300" dirty="0"/>
          </a:p>
        </p:txBody>
      </p:sp>
    </p:spTree>
    <p:extLst>
      <p:ext uri="{BB962C8B-B14F-4D97-AF65-F5344CB8AC3E}">
        <p14:creationId xmlns:p14="http://schemas.microsoft.com/office/powerpoint/2010/main" val="171705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719508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149533" y="1136887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沖縄を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選んだ理由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4" y="875278"/>
            <a:ext cx="7217289" cy="887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840596" y="1188903"/>
            <a:ext cx="2818174" cy="419188"/>
          </a:xfrm>
          <a:prstGeom prst="wedgeRectCallout">
            <a:avLst>
              <a:gd name="adj1" fmla="val 70273"/>
              <a:gd name="adj2" fmla="val 10591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BB033-0B45-60AF-A5DA-732E607E1240}"/>
              </a:ext>
            </a:extLst>
          </p:cNvPr>
          <p:cNvGrpSpPr/>
          <p:nvPr/>
        </p:nvGrpSpPr>
        <p:grpSpPr>
          <a:xfrm>
            <a:off x="149533" y="1998178"/>
            <a:ext cx="8772730" cy="887800"/>
            <a:chOff x="149533" y="2179009"/>
            <a:chExt cx="8772730" cy="88780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3FAEE7A6-1EBA-10C9-E664-6B668019AB74}"/>
                </a:ext>
              </a:extLst>
            </p:cNvPr>
            <p:cNvSpPr txBox="1"/>
            <p:nvPr/>
          </p:nvSpPr>
          <p:spPr>
            <a:xfrm>
              <a:off x="149533" y="2361299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旅行全体の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振り返り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8FBE52C-6664-FE9A-19E6-9E27ED8C1F4F}"/>
                </a:ext>
              </a:extLst>
            </p:cNvPr>
            <p:cNvSpPr txBox="1"/>
            <p:nvPr/>
          </p:nvSpPr>
          <p:spPr>
            <a:xfrm>
              <a:off x="1704974" y="2179009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4348805-AEE5-FA56-7F58-C4390652D20E}"/>
              </a:ext>
            </a:extLst>
          </p:cNvPr>
          <p:cNvGrpSpPr/>
          <p:nvPr/>
        </p:nvGrpSpPr>
        <p:grpSpPr>
          <a:xfrm>
            <a:off x="149533" y="3136792"/>
            <a:ext cx="8772730" cy="887800"/>
            <a:chOff x="149533" y="3486667"/>
            <a:chExt cx="8772730" cy="8878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F82F2FB-C26D-3540-EA9E-695BCF41F9E1}"/>
                </a:ext>
              </a:extLst>
            </p:cNvPr>
            <p:cNvSpPr txBox="1"/>
            <p:nvPr/>
          </p:nvSpPr>
          <p:spPr>
            <a:xfrm>
              <a:off x="149533" y="3666588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沖縄での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生徒さんの様子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9F82766-2601-03EA-DC8B-1B2689B0F56D}"/>
                </a:ext>
              </a:extLst>
            </p:cNvPr>
            <p:cNvSpPr txBox="1"/>
            <p:nvPr/>
          </p:nvSpPr>
          <p:spPr>
            <a:xfrm>
              <a:off x="1704974" y="3486667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2ED007D-8E4D-D8ED-FA60-D07CC0D810AC}"/>
              </a:ext>
            </a:extLst>
          </p:cNvPr>
          <p:cNvGrpSpPr/>
          <p:nvPr/>
        </p:nvGrpSpPr>
        <p:grpSpPr>
          <a:xfrm>
            <a:off x="149533" y="4273042"/>
            <a:ext cx="8772730" cy="887800"/>
            <a:chOff x="149533" y="4794325"/>
            <a:chExt cx="8772730" cy="88780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F6027E5-A4B7-5DBA-866B-43505EE21BBF}"/>
                </a:ext>
              </a:extLst>
            </p:cNvPr>
            <p:cNvSpPr txBox="1"/>
            <p:nvPr/>
          </p:nvSpPr>
          <p:spPr>
            <a:xfrm>
              <a:off x="149533" y="4976615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事前学習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について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C20631A-A802-CBCE-D89E-1B761DB35D90}"/>
                </a:ext>
              </a:extLst>
            </p:cNvPr>
            <p:cNvSpPr txBox="1"/>
            <p:nvPr/>
          </p:nvSpPr>
          <p:spPr>
            <a:xfrm>
              <a:off x="1704974" y="4794325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5D87AAE-42E3-8ABF-B085-D3B3315A409D}"/>
              </a:ext>
            </a:extLst>
          </p:cNvPr>
          <p:cNvGrpSpPr/>
          <p:nvPr/>
        </p:nvGrpSpPr>
        <p:grpSpPr>
          <a:xfrm>
            <a:off x="149533" y="5398598"/>
            <a:ext cx="8772730" cy="1200717"/>
            <a:chOff x="149533" y="5482949"/>
            <a:chExt cx="8772730" cy="1200717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C2F7CD-FC59-DB44-EF79-0F8BB98EF20C}"/>
                </a:ext>
              </a:extLst>
            </p:cNvPr>
            <p:cNvSpPr txBox="1"/>
            <p:nvPr/>
          </p:nvSpPr>
          <p:spPr>
            <a:xfrm>
              <a:off x="149533" y="5606253"/>
              <a:ext cx="143161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今回の経験を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生徒さんにどう生かしてもらいたいですか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014527D-9A44-DA50-27A6-D81DDCE2FC79}"/>
                </a:ext>
              </a:extLst>
            </p:cNvPr>
            <p:cNvSpPr txBox="1"/>
            <p:nvPr/>
          </p:nvSpPr>
          <p:spPr>
            <a:xfrm>
              <a:off x="1704974" y="5482949"/>
              <a:ext cx="7217289" cy="120071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440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1119</TotalTime>
  <Words>496</Words>
  <Application>Microsoft Office PowerPoint</Application>
  <PresentationFormat>画面に合わせる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游ゴシック</vt:lpstr>
      <vt:lpstr>Arial</vt:lpstr>
      <vt:lpstr>Calibri</vt:lpstr>
      <vt:lpstr>Calibri Light</vt:lpstr>
      <vt:lpstr>Office テーマ</vt:lpstr>
      <vt:lpstr>◯◯県立　□□高等学校　（1/2ページ）</vt:lpstr>
      <vt:lpstr>◯◯県立　□□高等学校　（2/2ページ）</vt:lpstr>
      <vt:lpstr>◯◯県立　□□高等学校　（1/2ページ）</vt:lpstr>
      <vt:lpstr>◯◯県立　□□高等学校　（2/2ページ）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⑫オリエンタルホテル 沖縄リゾート&amp;スパ</dc:title>
  <dc:creator>峻平 山下</dc:creator>
  <cp:lastModifiedBy>古波蔵　修平</cp:lastModifiedBy>
  <cp:revision>21</cp:revision>
  <cp:lastPrinted>2024-09-05T08:13:07Z</cp:lastPrinted>
  <dcterms:created xsi:type="dcterms:W3CDTF">2023-10-24T12:04:55Z</dcterms:created>
  <dcterms:modified xsi:type="dcterms:W3CDTF">2024-10-31T01:20:39Z</dcterms:modified>
</cp:coreProperties>
</file>