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8" r:id="rId2"/>
    <p:sldId id="282" r:id="rId3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78"/>
            <p14:sldId id="28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4" autoAdjust="0"/>
    <p:restoredTop sz="96214" autoAdjust="0"/>
  </p:normalViewPr>
  <p:slideViewPr>
    <p:cSldViewPr snapToGrid="0">
      <p:cViewPr varScale="1">
        <p:scale>
          <a:sx n="111" d="100"/>
          <a:sy n="111" d="100"/>
        </p:scale>
        <p:origin x="-20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87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83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ko-KR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워크시트 중학생용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지리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기후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산업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지역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역사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39280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 기후에 대해서 간단하게 소개해주세요 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39280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 지리에 대해서 간단하게 소개해주세요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39280" y="31883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 산업의 특징에 대해서 간단하게 소개해주세요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53217" y="555931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 역사에 대해서 간단하게 소개해주세요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4731657" y="426481"/>
            <a:ext cx="3460365" cy="43088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Q1</a:t>
            </a: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ko-KR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의 문제를 바탕으로 오키나와에 대한 지식을 정리해봅시다</a:t>
            </a:r>
            <a:r>
              <a:rPr lang="en-US" altLang="ko-KR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39280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 지역에 대해서 간단하게 소개해주세요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9">
            <a:extLst>
              <a:ext uri="{FF2B5EF4-FFF2-40B4-BE49-F238E27FC236}">
                <a16:creationId xmlns:a16="http://schemas.microsoft.com/office/drawing/2014/main" xmlns="" id="{F982C129-6062-45BE-A5AF-6CB5B7DBC9FE}"/>
              </a:ext>
            </a:extLst>
          </p:cNvPr>
          <p:cNvSpPr txBox="1"/>
          <p:nvPr/>
        </p:nvSpPr>
        <p:spPr>
          <a:xfrm>
            <a:off x="47363" y="1171030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9">
            <a:extLst>
              <a:ext uri="{FF2B5EF4-FFF2-40B4-BE49-F238E27FC236}">
                <a16:creationId xmlns:a16="http://schemas.microsoft.com/office/drawing/2014/main" xmlns="" id="{F332E664-29DE-42AF-BD46-253A112DD689}"/>
              </a:ext>
            </a:extLst>
          </p:cNvPr>
          <p:cNvSpPr txBox="1"/>
          <p:nvPr/>
        </p:nvSpPr>
        <p:spPr>
          <a:xfrm>
            <a:off x="38571" y="2334245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9">
            <a:extLst>
              <a:ext uri="{FF2B5EF4-FFF2-40B4-BE49-F238E27FC236}">
                <a16:creationId xmlns:a16="http://schemas.microsoft.com/office/drawing/2014/main" xmlns="" id="{B83234AC-DF4E-4E28-9DD2-AB644C86E9A6}"/>
              </a:ext>
            </a:extLst>
          </p:cNvPr>
          <p:cNvSpPr txBox="1"/>
          <p:nvPr/>
        </p:nvSpPr>
        <p:spPr>
          <a:xfrm>
            <a:off x="36991" y="3478253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9">
            <a:extLst>
              <a:ext uri="{FF2B5EF4-FFF2-40B4-BE49-F238E27FC236}">
                <a16:creationId xmlns:a16="http://schemas.microsoft.com/office/drawing/2014/main" xmlns="" id="{A7A6A753-4BC7-4617-B548-27BC7F59D76E}"/>
              </a:ext>
            </a:extLst>
          </p:cNvPr>
          <p:cNvSpPr txBox="1"/>
          <p:nvPr/>
        </p:nvSpPr>
        <p:spPr>
          <a:xfrm>
            <a:off x="30049" y="4655912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9">
            <a:extLst>
              <a:ext uri="{FF2B5EF4-FFF2-40B4-BE49-F238E27FC236}">
                <a16:creationId xmlns:a16="http://schemas.microsoft.com/office/drawing/2014/main" xmlns="" id="{542CE0F6-BFD6-4074-A492-2A68520CA443}"/>
              </a:ext>
            </a:extLst>
          </p:cNvPr>
          <p:cNvSpPr txBox="1"/>
          <p:nvPr/>
        </p:nvSpPr>
        <p:spPr>
          <a:xfrm>
            <a:off x="50346" y="5833551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552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ko-KR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워크시트 중학생</a:t>
            </a:r>
            <a:r>
              <a:rPr lang="en-US" altLang="ko-KR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</a:t>
            </a:r>
            <a:r>
              <a:rPr lang="ko-KR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고등학생용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테마검토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25307" y="420131"/>
            <a:ext cx="3050993" cy="43088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r>
              <a:rPr lang="ko-KR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흥미를 느낀 부분</a:t>
            </a:r>
            <a:r>
              <a:rPr lang="en-US" altLang="ko-KR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</a:t>
            </a:r>
            <a:r>
              <a:rPr lang="ko-KR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의문스러운 부분 등에 대해 의논하여 자율테마를 정합시다</a:t>
            </a:r>
            <a:r>
              <a:rPr lang="en-US" altLang="ko-KR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6528" y="200877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어떤 부분에 대해 더 알고 싶나요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140267" y="1996555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0542" y="1940992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6528" y="84495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어떤 분야의 무엇에 흥미가 생겼나요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140267" y="832738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0542" y="800085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86528" y="3186764"/>
            <a:ext cx="827525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의문스러운 부분은 무엇인가요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en-US" altLang="ja-JP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40267" y="3161364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0542" y="3093101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6528" y="433769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방문하고 싶은 시설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</a:t>
            </a:r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체험하고 싶은 메뉴는 무엇인가요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40267" y="4325477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542" y="4269914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86528" y="55081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자율 연수테마안</a:t>
            </a:r>
            <a:endParaRPr lang="ja-JP" altLang="en-US" sz="1400" b="1" u="sng" dirty="0">
              <a:solidFill>
                <a:srgbClr val="00206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40267" y="5495940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0542" y="5440377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49" y="54053"/>
            <a:ext cx="1008744" cy="144091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4567892"/>
            <a:ext cx="26543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05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2088</TotalTime>
  <Words>127</Words>
  <Application>Microsoft Office PowerPoint</Application>
  <PresentationFormat>画面に合わせる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197</cp:revision>
  <cp:lastPrinted>2020-06-18T05:53:47Z</cp:lastPrinted>
  <dcterms:created xsi:type="dcterms:W3CDTF">2020-06-16T05:24:30Z</dcterms:created>
  <dcterms:modified xsi:type="dcterms:W3CDTF">2020-07-31T00:38:42Z</dcterms:modified>
</cp:coreProperties>
</file>