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8" r:id="rId2"/>
    <p:sldId id="280" r:id="rId3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2C0737F8-E00A-4078-AB57-6544375F140B}">
          <p14:sldIdLst>
            <p14:sldId id="278"/>
            <p14:sldId id="28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14" autoAdjust="0"/>
    <p:restoredTop sz="96214" autoAdjust="0"/>
  </p:normalViewPr>
  <p:slideViewPr>
    <p:cSldViewPr snapToGrid="0">
      <p:cViewPr varScale="1">
        <p:scale>
          <a:sx n="111" d="100"/>
          <a:sy n="111" d="100"/>
        </p:scale>
        <p:origin x="-20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1" cy="502755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1" cy="502755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/>
            </a:lvl1pPr>
          </a:lstStyle>
          <a:p>
            <a:fld id="{74BCEEB7-E490-4A03-B0C2-B22F14CFF844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2" tIns="46561" rIns="93122" bIns="465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3122" tIns="46561" rIns="93122" bIns="465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1" cy="502754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/>
            </a:lvl1pPr>
          </a:lstStyle>
          <a:p>
            <a:fld id="{E44A5930-9E19-4D1D-9D34-BD303438B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18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5930-9E19-4D1D-9D34-BD303438B49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877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5930-9E19-4D1D-9D34-BD303438B49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833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47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6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8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2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11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43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13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96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03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7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35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94192" y="385374"/>
            <a:ext cx="8967589" cy="69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82220" y="-7263"/>
            <a:ext cx="69234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Worksheet for Junior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high school students 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332" y="451246"/>
            <a:ext cx="4529156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Let’s try to search and answer Q1-5.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6528" y="2015038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Please try to describe the climate </a:t>
            </a:r>
            <a:r>
              <a:rPr lang="en-US" altLang="ja-JP" sz="1600" b="1" u="sng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 Okinawa.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56853" y="2386412"/>
            <a:ext cx="9078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40267" y="2002818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6366" y="2007552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86528" y="851221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Please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briefly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describe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geography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of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Okinawa.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94193" y="1222596"/>
            <a:ext cx="970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40267" y="839001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6366" y="843735"/>
            <a:ext cx="640162" cy="35024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37957" y="3214015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Please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try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describe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industry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Okinawa.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6853" y="3538521"/>
            <a:ext cx="9078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40267" y="3167627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46366" y="3159661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86528" y="4343960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Please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briefly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describe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area of Okinawa.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94192" y="4705806"/>
            <a:ext cx="9652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40267" y="4331740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6366" y="4336474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Q4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00465" y="5559315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Please briefly describe the history of Okinawa.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42337" y="5981047"/>
            <a:ext cx="1010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answer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40267" y="5502203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46366" y="5506937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Q5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114" y="-43309"/>
            <a:ext cx="1075996" cy="153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52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94192" y="385374"/>
            <a:ext cx="8967589" cy="69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4944" y="-7263"/>
            <a:ext cx="6800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Worksheet for high school </a:t>
            </a:r>
            <a:r>
              <a:rPr lang="en-US" altLang="zh-CN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students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332" y="451246"/>
            <a:ext cx="4529156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Topic</a:t>
            </a:r>
            <a:r>
              <a:rPr lang="en-US" altLang="ja-JP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discussion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86528" y="2008775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What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you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want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know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more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about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Okinawa?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140267" y="1996555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00542" y="1940992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86528" y="844958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Which aspect of Okinawa are you interested in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</a:p>
        </p:txBody>
      </p:sp>
      <p:sp>
        <p:nvSpPr>
          <p:cNvPr id="44" name="角丸四角形 43"/>
          <p:cNvSpPr/>
          <p:nvPr/>
        </p:nvSpPr>
        <p:spPr>
          <a:xfrm>
            <a:off x="140267" y="832738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0542" y="800085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86528" y="3161364"/>
            <a:ext cx="827525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 you have any doubts about Okinawa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  <a:endParaRPr lang="en-US" altLang="ja-JP" sz="14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140267" y="3161364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00542" y="3093101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86528" y="4337697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 you have any ideas or items want to experience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</a:t>
            </a:r>
          </a:p>
        </p:txBody>
      </p:sp>
      <p:sp>
        <p:nvSpPr>
          <p:cNvPr id="54" name="角丸四角形 53"/>
          <p:cNvSpPr/>
          <p:nvPr/>
        </p:nvSpPr>
        <p:spPr>
          <a:xfrm>
            <a:off x="140267" y="4325477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00542" y="4269914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Q4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86528" y="5508160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Decide on your own learning plan.</a:t>
            </a:r>
            <a:endParaRPr lang="ja-JP" altLang="en-US" sz="14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140267" y="5495940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00542" y="5440377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Q5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949" y="54053"/>
            <a:ext cx="1008744" cy="144091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700" y="4567892"/>
            <a:ext cx="2654300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053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2173</TotalTime>
  <Words>122</Words>
  <Application>Microsoft Office PowerPoint</Application>
  <PresentationFormat>画面に合わせる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seiei</dc:creator>
  <cp:lastModifiedBy>神山保加</cp:lastModifiedBy>
  <cp:revision>125</cp:revision>
  <cp:lastPrinted>2020-06-18T05:53:47Z</cp:lastPrinted>
  <dcterms:created xsi:type="dcterms:W3CDTF">2020-06-16T05:24:30Z</dcterms:created>
  <dcterms:modified xsi:type="dcterms:W3CDTF">2020-07-31T00:30:43Z</dcterms:modified>
</cp:coreProperties>
</file>