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>
        <p:scale>
          <a:sx n="118" d="100"/>
          <a:sy n="118" d="100"/>
        </p:scale>
        <p:origin x="-18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7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中学生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851270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从以下问</a:t>
            </a:r>
            <a:r>
              <a:rPr lang="en-US" altLang="zh-CN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1-5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的习题中，学习与冲绳相关的知识吧！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请简单介绍一下冲绳的气候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37" y="2401256"/>
            <a:ext cx="907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请简单介绍一下冲绳的地理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237" y="1222596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883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请简单介绍一下冲绳的产业特征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237" y="3538521"/>
            <a:ext cx="103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请简单介绍冲绳各区域的特色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0" y="4705806"/>
            <a:ext cx="1059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0465" y="555931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请简单介绍一下冲绳的历史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237" y="5981047"/>
            <a:ext cx="1120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864572" y="1229162"/>
            <a:ext cx="7327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冲绳位于日本九州和台湾之间，形状呈弓形排列，隶属琉球群岛，由冲绳本岛，宫古岛，石垣岛，西表岛这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个大岛及约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160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多个小岛屿所组成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包含冲绳县政府所在地的那霸市在内，共有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个市町村行政区。</a:t>
            </a:r>
            <a:endParaRPr lang="en-US" altLang="zh-CN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以那霸市为中心，半径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1500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公里的的范围内，涵盖了上海，台北，香港，首尔，马尼拉等重要的亚洲城市。</a:t>
            </a:r>
            <a:endParaRPr lang="en-US" altLang="zh-CN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冲绳堪称是距离中国与东南亚最近的日本南大门。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4573" y="2392372"/>
            <a:ext cx="8005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冲绳属于亚热带海洋性气候，拥有美丽的珊瑚礁海洋以及自然资源丰富的岛屿。许多特有品种生物栖息在北部的山原地区或是庆良间群岛国家公园。全年气候温暖，年平均温度为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23.1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度，是日本国内数一数二高人气的度假胜地。春季到夏季是雨量较多的时期，夏季到秋季有热带性低气压通过，所以每年都会有数个台风侵袭冲绳。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53612" y="3539815"/>
            <a:ext cx="81056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冲绳县的产业以三级产业（服务业）和二级产业（工业）中的建设业比例最高。三级产业里又以旅游业为主，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年入境冲绳的游客数达到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1016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3900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人，连创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年新高。在一级产业（农林渔牧业）之中，农业以兰花，菊花等花卉栽培，以及苦瓜，芒果等蔬果为主。渔业有鲣鱼，金枪鱼等，另外海藻类的褐藻生产量是日本第一。畜牧方面以猪和食用牛的出口最多。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67694" y="5980916"/>
            <a:ext cx="80165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冲绳早期曾经是独立的国家，由国王统治，称为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琉球王国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”。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产业以贸易为主，受到中国及东南亚等邻近国家的影响，孕育出独自的文化。日本明治维新后，冲绳县成为日本国的一部分，但是在第二次世界大战结束后由美国接管统治，直到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年后的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1972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年才再度回归日本，重新恢复成为冲绳县。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DE4DC648-E470-4FFD-838B-785C4BAF8208}"/>
              </a:ext>
            </a:extLst>
          </p:cNvPr>
          <p:cNvSpPr/>
          <p:nvPr/>
        </p:nvSpPr>
        <p:spPr>
          <a:xfrm>
            <a:off x="852757" y="4711803"/>
            <a:ext cx="80175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在冲绳本岛南部有许多战争遗迹和慰灵碑（祭拜战亡者的石碑），同时也可以看到许多琉球王国时代的历史文化轨迹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中部是受到美军文化影响最多的地区，光美军基地占地就达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25%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之多。美国特色建筑与保留着早期风格的街道并存，形成了国际色彩丰富的地区。北部则有较多的山原及森林，其中覆盖了</a:t>
            </a:r>
            <a:r>
              <a:rPr lang="en-US" altLang="zh-CN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1/3</a:t>
            </a:r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的亚热带森林，是非常珍贵的动植物生态宝库。在冲绳本岛周边有许多有个性的岛屿，宫古岛及八重山地区拥有丰富的自然资源与独自的文化，是非常受欢迎的观光胜地。</a:t>
            </a:r>
            <a:endParaRPr lang="en-US" altLang="zh-CN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9565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347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97</cp:revision>
  <cp:lastPrinted>2020-07-21T00:42:53Z</cp:lastPrinted>
  <dcterms:created xsi:type="dcterms:W3CDTF">2020-06-16T05:24:30Z</dcterms:created>
  <dcterms:modified xsi:type="dcterms:W3CDTF">2020-07-31T00:37:11Z</dcterms:modified>
</cp:coreProperties>
</file>