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8" r:id="rId2"/>
    <p:sldId id="280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8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>
        <p:scale>
          <a:sx n="118" d="100"/>
          <a:sy n="118" d="100"/>
        </p:scale>
        <p:origin x="-18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7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3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学习集   适合对象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中学生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851270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从以下问</a:t>
            </a:r>
            <a:r>
              <a:rPr lang="en-US" altLang="zh-CN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1-5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的习题中，学习与冲绳相关的知识吧！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请简单介绍一下冲绳的气候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37" y="2401256"/>
            <a:ext cx="907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请简单介绍一下冲绳的地理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237" y="1222596"/>
            <a:ext cx="103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883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请简单介绍一下冲绳的产业特征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237" y="3538521"/>
            <a:ext cx="103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请简单介绍冲绳各区域的特色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0" y="4705806"/>
            <a:ext cx="10593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0465" y="555931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请简单介绍一下冲绳的历史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237" y="5981047"/>
            <a:ext cx="1120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2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学习集   适合对象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中学生，高中生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针对自己有兴趣或好奇的主题进行讨论吧！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6528" y="200877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你想知道更多有关哪方面的知识呢？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40267" y="1996555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42" y="1940992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6528" y="84495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你对于哪个领域比较感兴趣呢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40267" y="832738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0542" y="800085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6528" y="3161364"/>
            <a:ext cx="827525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你对于哪些地方有感到疑问吗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40267" y="3161364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542" y="3093101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6528" y="43376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有你想要参观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的设施或者想体验的项目吗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140267" y="4325477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542" y="4269914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6528" y="5508160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自行决定讨论主题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0267" y="5495940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542" y="5440377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9" y="54053"/>
            <a:ext cx="1008744" cy="14409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4567892"/>
            <a:ext cx="26543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9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95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96</cp:revision>
  <cp:lastPrinted>2020-07-21T00:42:53Z</cp:lastPrinted>
  <dcterms:created xsi:type="dcterms:W3CDTF">2020-06-16T05:24:30Z</dcterms:created>
  <dcterms:modified xsi:type="dcterms:W3CDTF">2020-07-31T00:36:55Z</dcterms:modified>
</cp:coreProperties>
</file>