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76" r:id="rId2"/>
    <p:sldId id="277" r:id="rId3"/>
    <p:sldId id="275" r:id="rId4"/>
  </p:sldIdLst>
  <p:sldSz cx="9144000" cy="6858000" type="screen4x3"/>
  <p:notesSz cx="6888163" cy="10020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2C0737F8-E00A-4078-AB57-6544375F140B}">
          <p14:sldIdLst>
            <p14:sldId id="276"/>
            <p14:sldId id="277"/>
            <p14:sldId id="275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614" autoAdjust="0"/>
    <p:restoredTop sz="96214" autoAdjust="0"/>
  </p:normalViewPr>
  <p:slideViewPr>
    <p:cSldViewPr snapToGrid="0">
      <p:cViewPr varScale="1">
        <p:scale>
          <a:sx n="111" d="100"/>
          <a:sy n="111" d="100"/>
        </p:scale>
        <p:origin x="-204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84871" cy="502755"/>
          </a:xfrm>
          <a:prstGeom prst="rect">
            <a:avLst/>
          </a:prstGeom>
        </p:spPr>
        <p:txBody>
          <a:bodyPr vert="horz" lIns="93122" tIns="46561" rIns="93122" bIns="4656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698" y="1"/>
            <a:ext cx="2984871" cy="502755"/>
          </a:xfrm>
          <a:prstGeom prst="rect">
            <a:avLst/>
          </a:prstGeom>
        </p:spPr>
        <p:txBody>
          <a:bodyPr vert="horz" lIns="93122" tIns="46561" rIns="93122" bIns="46561" rtlCol="0"/>
          <a:lstStyle>
            <a:lvl1pPr algn="r">
              <a:defRPr sz="1200"/>
            </a:lvl1pPr>
          </a:lstStyle>
          <a:p>
            <a:fld id="{74BCEEB7-E490-4A03-B0C2-B22F14CFF844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00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22" tIns="46561" rIns="93122" bIns="4656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822270"/>
            <a:ext cx="5510530" cy="3945493"/>
          </a:xfrm>
          <a:prstGeom prst="rect">
            <a:avLst/>
          </a:prstGeom>
        </p:spPr>
        <p:txBody>
          <a:bodyPr vert="horz" lIns="93122" tIns="46561" rIns="93122" bIns="4656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517547"/>
            <a:ext cx="2984871" cy="502754"/>
          </a:xfrm>
          <a:prstGeom prst="rect">
            <a:avLst/>
          </a:prstGeom>
        </p:spPr>
        <p:txBody>
          <a:bodyPr vert="horz" lIns="93122" tIns="46561" rIns="93122" bIns="4656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3122" tIns="46561" rIns="93122" bIns="46561" rtlCol="0" anchor="b"/>
          <a:lstStyle>
            <a:lvl1pPr algn="r">
              <a:defRPr sz="1200"/>
            </a:lvl1pPr>
          </a:lstStyle>
          <a:p>
            <a:fld id="{E44A5930-9E19-4D1D-9D34-BD303438B4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8185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A5930-9E19-4D1D-9D34-BD303438B49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32229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A5930-9E19-4D1D-9D34-BD303438B49B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25496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A5930-9E19-4D1D-9D34-BD303438B49B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1833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5475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461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9687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125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2116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2433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3138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961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1037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841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B0390-B2EF-4422-8787-E8B82DA5B28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974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B0390-B2EF-4422-8787-E8B82DA5B288}" type="datetimeFigureOut">
              <a:rPr kumimoji="1" lang="ja-JP" altLang="en-US" smtClean="0"/>
              <a:t>2020/7/31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96363-657F-4F45-8C7E-3D34AE705C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3358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直線コネクタ 30"/>
          <p:cNvCxnSpPr/>
          <p:nvPr/>
        </p:nvCxnSpPr>
        <p:spPr>
          <a:xfrm>
            <a:off x="94192" y="385374"/>
            <a:ext cx="8967589" cy="6962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04944" y="-7263"/>
            <a:ext cx="680076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ko-KR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워크시트 고교생용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25332" y="451246"/>
            <a:ext cx="4529156" cy="3385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ko-KR" altLang="en-US" sz="1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요리</a:t>
            </a:r>
            <a:r>
              <a:rPr lang="ja-JP" altLang="en-US" sz="1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ko-KR" altLang="en-US" sz="1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역사</a:t>
            </a:r>
            <a:r>
              <a:rPr lang="ja-JP" altLang="en-US" sz="1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ko-KR" altLang="en-US" sz="1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세계유산</a:t>
            </a:r>
            <a:endParaRPr lang="ja-JP" altLang="en-US" sz="16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12903" y="2060267"/>
            <a:ext cx="8083732" cy="338554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ko-KR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외국의 영향을 받은 오키나와 식문화는 무엇일까요</a:t>
            </a:r>
            <a:r>
              <a:rPr lang="en-US" altLang="ko-KR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?</a:t>
            </a:r>
            <a:endParaRPr lang="ja-JP" altLang="en-US" sz="1600" b="1" u="sng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40267" y="2002818"/>
            <a:ext cx="8829958" cy="112945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46366" y="2007552"/>
            <a:ext cx="640162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Q2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786528" y="851221"/>
            <a:ext cx="8083732" cy="338554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ko-KR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오키나와 요리의 특징과 자주 사용되는 재료는 무엇인가요</a:t>
            </a:r>
            <a:r>
              <a:rPr lang="en-US" altLang="ko-KR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?</a:t>
            </a:r>
            <a:endParaRPr lang="ja-JP" altLang="en-US" sz="1600" b="1" u="sng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140267" y="839001"/>
            <a:ext cx="8829958" cy="112945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46366" y="843735"/>
            <a:ext cx="640162" cy="350243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Q1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786528" y="3167627"/>
            <a:ext cx="8083732" cy="338554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ko-KR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오키나와의 수호신 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ko-KR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시사</a:t>
            </a:r>
            <a:r>
              <a:rPr lang="en-US" altLang="ko-KR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シーサー</a:t>
            </a:r>
            <a:r>
              <a:rPr lang="en-US" altLang="ja-JP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</a:t>
            </a:r>
            <a:r>
              <a:rPr lang="ko-KR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는 무엇일까요</a:t>
            </a:r>
            <a:r>
              <a:rPr lang="en-US" altLang="ko-KR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?</a:t>
            </a:r>
            <a:endParaRPr lang="ja-JP" altLang="en-US" sz="1600" b="1" u="sng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140267" y="3167627"/>
            <a:ext cx="8829958" cy="112945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46366" y="3159661"/>
            <a:ext cx="640162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Q3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795320" y="4370336"/>
            <a:ext cx="8083732" cy="323165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ko-KR" altLang="en-US" sz="15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총 </a:t>
            </a:r>
            <a:r>
              <a:rPr lang="en-US" altLang="ko-KR" sz="15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</a:t>
            </a:r>
            <a:r>
              <a:rPr lang="ko-KR" altLang="en-US" sz="15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개의 세계유산</a:t>
            </a:r>
            <a:r>
              <a:rPr lang="ja-JP" altLang="en-US" sz="15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ko-KR" altLang="en-US" sz="1500" b="1" u="sng" dirty="0" err="1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류큐왕국</a:t>
            </a:r>
            <a:r>
              <a:rPr lang="ko-KR" altLang="en-US" sz="15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ko-KR" altLang="en-US" sz="1500" b="1" u="sng" dirty="0" err="1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구스쿠</a:t>
            </a:r>
            <a:r>
              <a:rPr lang="ko-KR" altLang="en-US" sz="15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및 관련 </a:t>
            </a:r>
            <a:r>
              <a:rPr lang="ko-KR" altLang="en-US" sz="1500" b="1" u="sng" dirty="0" err="1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유산군</a:t>
            </a:r>
            <a:r>
              <a:rPr lang="ja-JP" altLang="en-US" sz="15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</a:t>
            </a:r>
            <a:r>
              <a:rPr lang="ko-KR" altLang="en-US" sz="15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을 어떻게 돌아보면 좋을까요</a:t>
            </a:r>
            <a:r>
              <a:rPr lang="en-US" altLang="ko-KR" sz="15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?</a:t>
            </a:r>
            <a:endParaRPr lang="ja-JP" altLang="en-US" sz="1500" b="1" u="sng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140267" y="4331740"/>
            <a:ext cx="8829958" cy="112945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146366" y="4336474"/>
            <a:ext cx="640162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Q4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777101" y="5542704"/>
            <a:ext cx="8083732" cy="307777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ko-KR" altLang="en-US" sz="14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일본 최초로 「밤하늘 </a:t>
            </a:r>
            <a:r>
              <a:rPr lang="ko-KR" altLang="en-US" sz="1400" b="1" u="sng" dirty="0" err="1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보호구역」으로</a:t>
            </a:r>
            <a:r>
              <a:rPr lang="ko-KR" altLang="en-US" sz="14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인정 된 </a:t>
            </a:r>
            <a:r>
              <a:rPr lang="ko-KR" altLang="en-US" sz="1400" b="1" u="sng" dirty="0" err="1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이리오모테</a:t>
            </a:r>
            <a:r>
              <a:rPr lang="ko-KR" altLang="en-US" sz="14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ko-KR" altLang="en-US" sz="1400" b="1" u="sng" dirty="0" err="1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이시가키</a:t>
            </a:r>
            <a:r>
              <a:rPr lang="ko-KR" altLang="en-US" sz="14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국립 공원은 어떤 곳인가요</a:t>
            </a:r>
            <a:r>
              <a:rPr lang="en-US" altLang="ko-KR" sz="14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?</a:t>
            </a:r>
            <a:endParaRPr lang="ja-JP" altLang="en-US" sz="1400" b="1" u="sng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140267" y="5502203"/>
            <a:ext cx="8829958" cy="112945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146366" y="5506937"/>
            <a:ext cx="640162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Q5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5767" y="33646"/>
            <a:ext cx="1075996" cy="1536983"/>
          </a:xfrm>
          <a:prstGeom prst="rect">
            <a:avLst/>
          </a:prstGeom>
        </p:spPr>
      </p:pic>
      <p:sp>
        <p:nvSpPr>
          <p:cNvPr id="30" name="テキスト ボックス 29"/>
          <p:cNvSpPr txBox="1"/>
          <p:nvPr/>
        </p:nvSpPr>
        <p:spPr>
          <a:xfrm>
            <a:off x="4731657" y="426481"/>
            <a:ext cx="3460365" cy="430887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0" rIns="0" rtlCol="0">
            <a:spAutoFit/>
          </a:bodyPr>
          <a:lstStyle/>
          <a:p>
            <a:r>
              <a:rPr lang="en-US" altLang="ja-JP" sz="11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Q1</a:t>
            </a:r>
            <a:r>
              <a:rPr lang="ja-JP" altLang="en-US" sz="11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1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ko-KR" altLang="en-US" sz="11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의 문제를 바탕으로 오키나와에 대한 지식을 정리해봅시다</a:t>
            </a:r>
            <a:r>
              <a:rPr lang="en-US" altLang="ko-KR" sz="11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endParaRPr lang="ja-JP" altLang="en-US" sz="1100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6" name="テキスト ボックス 39">
            <a:extLst>
              <a:ext uri="{FF2B5EF4-FFF2-40B4-BE49-F238E27FC236}">
                <a16:creationId xmlns:a16="http://schemas.microsoft.com/office/drawing/2014/main" xmlns="" id="{4C2EA95E-A87F-4F19-9120-D496A22C5487}"/>
              </a:ext>
            </a:extLst>
          </p:cNvPr>
          <p:cNvSpPr txBox="1"/>
          <p:nvPr/>
        </p:nvSpPr>
        <p:spPr>
          <a:xfrm>
            <a:off x="47363" y="1171030"/>
            <a:ext cx="9114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ko-KR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예시답안</a:t>
            </a:r>
            <a:r>
              <a:rPr lang="en-US" altLang="ko-KR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テキスト ボックス 39">
            <a:extLst>
              <a:ext uri="{FF2B5EF4-FFF2-40B4-BE49-F238E27FC236}">
                <a16:creationId xmlns:a16="http://schemas.microsoft.com/office/drawing/2014/main" xmlns="" id="{6586B40A-6945-4A62-A929-20F06E781151}"/>
              </a:ext>
            </a:extLst>
          </p:cNvPr>
          <p:cNvSpPr txBox="1"/>
          <p:nvPr/>
        </p:nvSpPr>
        <p:spPr>
          <a:xfrm>
            <a:off x="38571" y="2334245"/>
            <a:ext cx="9114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ko-KR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예시답안</a:t>
            </a:r>
            <a:r>
              <a:rPr lang="en-US" altLang="ko-KR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8" name="テキスト ボックス 39">
            <a:extLst>
              <a:ext uri="{FF2B5EF4-FFF2-40B4-BE49-F238E27FC236}">
                <a16:creationId xmlns:a16="http://schemas.microsoft.com/office/drawing/2014/main" xmlns="" id="{9B983EFA-F38C-4CE4-AF70-8E162D5212A8}"/>
              </a:ext>
            </a:extLst>
          </p:cNvPr>
          <p:cNvSpPr txBox="1"/>
          <p:nvPr/>
        </p:nvSpPr>
        <p:spPr>
          <a:xfrm>
            <a:off x="36991" y="3478253"/>
            <a:ext cx="9114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ko-KR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예시답안</a:t>
            </a:r>
            <a:r>
              <a:rPr lang="en-US" altLang="ko-KR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3" name="テキスト ボックス 39">
            <a:extLst>
              <a:ext uri="{FF2B5EF4-FFF2-40B4-BE49-F238E27FC236}">
                <a16:creationId xmlns:a16="http://schemas.microsoft.com/office/drawing/2014/main" xmlns="" id="{5E125465-BAFA-496E-AD0F-1B33521363DE}"/>
              </a:ext>
            </a:extLst>
          </p:cNvPr>
          <p:cNvSpPr txBox="1"/>
          <p:nvPr/>
        </p:nvSpPr>
        <p:spPr>
          <a:xfrm>
            <a:off x="30049" y="4655912"/>
            <a:ext cx="9114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ko-KR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예시답안</a:t>
            </a:r>
            <a:r>
              <a:rPr lang="en-US" altLang="ko-KR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8" name="テキスト ボックス 39">
            <a:extLst>
              <a:ext uri="{FF2B5EF4-FFF2-40B4-BE49-F238E27FC236}">
                <a16:creationId xmlns:a16="http://schemas.microsoft.com/office/drawing/2014/main" xmlns="" id="{EB025EB5-AE71-4C1E-B9CF-B7676CB35FA0}"/>
              </a:ext>
            </a:extLst>
          </p:cNvPr>
          <p:cNvSpPr txBox="1"/>
          <p:nvPr/>
        </p:nvSpPr>
        <p:spPr>
          <a:xfrm>
            <a:off x="50346" y="5833551"/>
            <a:ext cx="9114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ko-KR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예시답안</a:t>
            </a:r>
            <a:r>
              <a:rPr lang="en-US" altLang="ko-KR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6922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直線コネクタ 30"/>
          <p:cNvCxnSpPr/>
          <p:nvPr/>
        </p:nvCxnSpPr>
        <p:spPr>
          <a:xfrm>
            <a:off x="94192" y="385374"/>
            <a:ext cx="8967589" cy="6962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04944" y="-7263"/>
            <a:ext cx="680076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ko-KR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워크시트 고교생용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25332" y="451246"/>
            <a:ext cx="4529156" cy="3385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ko-KR" altLang="en-US" sz="1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자연</a:t>
            </a:r>
            <a:r>
              <a:rPr lang="ja-JP" altLang="en-US" sz="1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ko-KR" altLang="en-US" sz="1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환경</a:t>
            </a:r>
            <a:r>
              <a:rPr lang="ja-JP" altLang="en-US" sz="1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ko-KR" altLang="en-US" sz="1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역사</a:t>
            </a:r>
            <a:r>
              <a:rPr lang="ja-JP" altLang="en-US" sz="1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ko-KR" altLang="en-US" sz="1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문화</a:t>
            </a:r>
            <a:endParaRPr lang="ja-JP" altLang="en-US" sz="16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21696" y="2015038"/>
            <a:ext cx="8083732" cy="338554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ko-KR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바다 속 산호가 죽는다면 어떻게 될까요</a:t>
            </a:r>
            <a:r>
              <a:rPr lang="en-US" altLang="ko-KR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?</a:t>
            </a:r>
            <a:endParaRPr lang="ja-JP" altLang="en-US" sz="1600" b="1" u="sng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40267" y="2002818"/>
            <a:ext cx="8829958" cy="112945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46366" y="2007552"/>
            <a:ext cx="640162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Q2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821696" y="851221"/>
            <a:ext cx="8083732" cy="338554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ko-KR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산호는 바다 속에서 어떤 역할을 하고 있나요</a:t>
            </a:r>
            <a:r>
              <a:rPr lang="en-US" altLang="ko-KR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?</a:t>
            </a:r>
            <a:endParaRPr lang="ja-JP" altLang="en-US" sz="1600" b="1" u="sng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140267" y="839001"/>
            <a:ext cx="8829958" cy="112945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46366" y="843735"/>
            <a:ext cx="640162" cy="350243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Q1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821696" y="3177152"/>
            <a:ext cx="8083732" cy="338554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ko-KR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오키나와현은 과거에 어떤 나라 였나요</a:t>
            </a:r>
            <a:r>
              <a:rPr lang="en-US" altLang="ko-KR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?</a:t>
            </a:r>
            <a:endParaRPr lang="ja-JP" altLang="en-US" sz="1600" b="1" u="sng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140267" y="3167627"/>
            <a:ext cx="8829958" cy="112945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46366" y="3159661"/>
            <a:ext cx="640162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Q3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821696" y="4343960"/>
            <a:ext cx="8083732" cy="338554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ko-KR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오키나와에 미군기지가 집중되어 있는 이유를 생각해 봅시다</a:t>
            </a:r>
            <a:r>
              <a:rPr lang="en-US" altLang="ko-KR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endParaRPr lang="ja-JP" altLang="en-US" sz="1600" b="1" u="sng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140267" y="4331740"/>
            <a:ext cx="8829958" cy="112945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146366" y="4336474"/>
            <a:ext cx="640162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Q4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140267" y="5502203"/>
            <a:ext cx="8829958" cy="112945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146366" y="5506937"/>
            <a:ext cx="640162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Q5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5767" y="33646"/>
            <a:ext cx="1075996" cy="1536983"/>
          </a:xfrm>
          <a:prstGeom prst="rect">
            <a:avLst/>
          </a:prstGeom>
        </p:spPr>
      </p:pic>
      <p:sp>
        <p:nvSpPr>
          <p:cNvPr id="30" name="テキスト ボックス 29"/>
          <p:cNvSpPr txBox="1"/>
          <p:nvPr/>
        </p:nvSpPr>
        <p:spPr>
          <a:xfrm>
            <a:off x="4731657" y="426481"/>
            <a:ext cx="3460365" cy="430887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0" rIns="0" rtlCol="0">
            <a:spAutoFit/>
          </a:bodyPr>
          <a:lstStyle/>
          <a:p>
            <a:r>
              <a:rPr lang="en-US" altLang="ja-JP" sz="11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Q1</a:t>
            </a:r>
            <a:r>
              <a:rPr lang="ja-JP" altLang="en-US" sz="11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1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ko-KR" altLang="en-US" sz="11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의 문제를 바탕으로 오키나와에 대한 지식을 정리해봅시다</a:t>
            </a:r>
            <a:r>
              <a:rPr lang="en-US" altLang="ko-KR" sz="11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endParaRPr lang="ja-JP" altLang="en-US" sz="1100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5" name="テキスト ボックス 39">
            <a:extLst>
              <a:ext uri="{FF2B5EF4-FFF2-40B4-BE49-F238E27FC236}">
                <a16:creationId xmlns:a16="http://schemas.microsoft.com/office/drawing/2014/main" xmlns="" id="{18DD98EF-3D43-44FA-A171-3A7AC6C99973}"/>
              </a:ext>
            </a:extLst>
          </p:cNvPr>
          <p:cNvSpPr txBox="1"/>
          <p:nvPr/>
        </p:nvSpPr>
        <p:spPr>
          <a:xfrm>
            <a:off x="40124" y="1173480"/>
            <a:ext cx="9114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ko-KR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예시답안</a:t>
            </a:r>
            <a:r>
              <a:rPr lang="en-US" altLang="ko-KR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6" name="テキスト ボックス 39">
            <a:extLst>
              <a:ext uri="{FF2B5EF4-FFF2-40B4-BE49-F238E27FC236}">
                <a16:creationId xmlns:a16="http://schemas.microsoft.com/office/drawing/2014/main" xmlns="" id="{78A327D2-D4EC-4CCE-BD06-8C3C54023290}"/>
              </a:ext>
            </a:extLst>
          </p:cNvPr>
          <p:cNvSpPr txBox="1"/>
          <p:nvPr/>
        </p:nvSpPr>
        <p:spPr>
          <a:xfrm>
            <a:off x="31332" y="2336695"/>
            <a:ext cx="9114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ko-KR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예시답안</a:t>
            </a:r>
            <a:r>
              <a:rPr lang="en-US" altLang="ko-KR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テキスト ボックス 39">
            <a:extLst>
              <a:ext uri="{FF2B5EF4-FFF2-40B4-BE49-F238E27FC236}">
                <a16:creationId xmlns:a16="http://schemas.microsoft.com/office/drawing/2014/main" xmlns="" id="{2EF1E4D8-701F-49E0-B9CC-FD2DF6549D19}"/>
              </a:ext>
            </a:extLst>
          </p:cNvPr>
          <p:cNvSpPr txBox="1"/>
          <p:nvPr/>
        </p:nvSpPr>
        <p:spPr>
          <a:xfrm>
            <a:off x="29752" y="3480703"/>
            <a:ext cx="9114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ko-KR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예시답안</a:t>
            </a:r>
            <a:r>
              <a:rPr lang="en-US" altLang="ko-KR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8" name="テキスト ボックス 39">
            <a:extLst>
              <a:ext uri="{FF2B5EF4-FFF2-40B4-BE49-F238E27FC236}">
                <a16:creationId xmlns:a16="http://schemas.microsoft.com/office/drawing/2014/main" xmlns="" id="{AC77F502-3FB5-4337-8097-30A2E1173378}"/>
              </a:ext>
            </a:extLst>
          </p:cNvPr>
          <p:cNvSpPr txBox="1"/>
          <p:nvPr/>
        </p:nvSpPr>
        <p:spPr>
          <a:xfrm>
            <a:off x="22810" y="4658362"/>
            <a:ext cx="9114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ko-KR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예시답안</a:t>
            </a:r>
            <a:r>
              <a:rPr lang="en-US" altLang="ko-KR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3" name="テキスト ボックス 39">
            <a:extLst>
              <a:ext uri="{FF2B5EF4-FFF2-40B4-BE49-F238E27FC236}">
                <a16:creationId xmlns:a16="http://schemas.microsoft.com/office/drawing/2014/main" xmlns="" id="{1DC7841F-C51A-40B6-B3EE-835F371801FC}"/>
              </a:ext>
            </a:extLst>
          </p:cNvPr>
          <p:cNvSpPr txBox="1"/>
          <p:nvPr/>
        </p:nvSpPr>
        <p:spPr>
          <a:xfrm>
            <a:off x="43107" y="5836001"/>
            <a:ext cx="9114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ko-KR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예시답안</a:t>
            </a:r>
            <a:r>
              <a:rPr lang="en-US" altLang="ko-KR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821696" y="5567175"/>
            <a:ext cx="8083732" cy="307777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ko-KR" altLang="en-US" sz="14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오키나와 현지 문화를 느끼고 배울 </a:t>
            </a:r>
            <a:r>
              <a:rPr lang="ko-KR" altLang="en-US" sz="1400" b="1" u="sng" dirty="0" err="1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수있는</a:t>
            </a:r>
            <a:r>
              <a:rPr lang="ko-KR" altLang="en-US" sz="14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곳은 어디 인가요</a:t>
            </a:r>
            <a:r>
              <a:rPr lang="en-US" altLang="ko-KR" sz="14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? </a:t>
            </a:r>
            <a:r>
              <a:rPr lang="ko-KR" altLang="en-US" sz="14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또한 그곳에서 무엇을 공부하나요</a:t>
            </a:r>
            <a:r>
              <a:rPr lang="en-US" altLang="ko-KR" sz="14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282698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直線コネクタ 30"/>
          <p:cNvCxnSpPr/>
          <p:nvPr/>
        </p:nvCxnSpPr>
        <p:spPr>
          <a:xfrm>
            <a:off x="94192" y="385374"/>
            <a:ext cx="8967589" cy="6962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04944" y="-7263"/>
            <a:ext cx="680076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ko-KR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워크시트 중학생</a:t>
            </a:r>
            <a:r>
              <a:rPr lang="en-US" altLang="ko-KR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 </a:t>
            </a:r>
            <a:r>
              <a:rPr lang="ko-KR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고등학생용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25332" y="451246"/>
            <a:ext cx="4529156" cy="3385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ko-KR" altLang="en-US" sz="16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테마검토</a:t>
            </a:r>
            <a:endParaRPr lang="ja-JP" altLang="en-US" sz="16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4725307" y="420131"/>
            <a:ext cx="3050993" cy="430887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0" rIns="0" rtlCol="0">
            <a:spAutoFit/>
          </a:bodyPr>
          <a:lstStyle/>
          <a:p>
            <a:r>
              <a:rPr lang="ko-KR" altLang="en-US" sz="11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흥미를 느낀 부분</a:t>
            </a:r>
            <a:r>
              <a:rPr lang="en-US" altLang="ko-KR" sz="11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 </a:t>
            </a:r>
            <a:r>
              <a:rPr lang="ko-KR" altLang="en-US" sz="11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의문스러운 부분 등에 대해 의논하여 자율테마를 정합시다</a:t>
            </a:r>
            <a:r>
              <a:rPr lang="en-US" altLang="ko-KR" sz="1100" b="1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endParaRPr lang="ja-JP" altLang="en-US" sz="1100" b="1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786528" y="2008775"/>
            <a:ext cx="8083732" cy="338554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ko-KR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어떤 부분에 대해 더 알고 싶나요</a:t>
            </a:r>
            <a:r>
              <a:rPr lang="en-US" altLang="ko-KR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?</a:t>
            </a:r>
          </a:p>
        </p:txBody>
      </p:sp>
      <p:sp>
        <p:nvSpPr>
          <p:cNvPr id="39" name="角丸四角形 38"/>
          <p:cNvSpPr/>
          <p:nvPr/>
        </p:nvSpPr>
        <p:spPr>
          <a:xfrm>
            <a:off x="140267" y="1996555"/>
            <a:ext cx="8829958" cy="1129459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100542" y="1940992"/>
            <a:ext cx="592372" cy="491747"/>
          </a:xfrm>
          <a:prstGeom prst="ellipse">
            <a:avLst/>
          </a:prstGeom>
          <a:solidFill>
            <a:schemeClr val="accent2"/>
          </a:solidFill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Q2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786528" y="844958"/>
            <a:ext cx="8083732" cy="338554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ko-KR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어떤 분야의 무엇에 흥미가 생겼나요</a:t>
            </a:r>
            <a:r>
              <a:rPr lang="en-US" altLang="ko-KR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?</a:t>
            </a:r>
          </a:p>
        </p:txBody>
      </p:sp>
      <p:sp>
        <p:nvSpPr>
          <p:cNvPr id="44" name="角丸四角形 43"/>
          <p:cNvSpPr/>
          <p:nvPr/>
        </p:nvSpPr>
        <p:spPr>
          <a:xfrm>
            <a:off x="140267" y="832738"/>
            <a:ext cx="8829958" cy="1129459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00542" y="800085"/>
            <a:ext cx="592372" cy="491747"/>
          </a:xfrm>
          <a:prstGeom prst="ellipse">
            <a:avLst/>
          </a:prstGeom>
          <a:solidFill>
            <a:schemeClr val="accent2"/>
          </a:solidFill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Q1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786528" y="3186764"/>
            <a:ext cx="8275252" cy="338554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ko-KR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의문스러운 부분은 무엇인가요</a:t>
            </a:r>
            <a:r>
              <a:rPr lang="en-US" altLang="ko-KR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?</a:t>
            </a:r>
            <a:endParaRPr lang="en-US" altLang="ja-JP" sz="1400" b="1" u="sng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9" name="角丸四角形 48"/>
          <p:cNvSpPr/>
          <p:nvPr/>
        </p:nvSpPr>
        <p:spPr>
          <a:xfrm>
            <a:off x="140267" y="3161364"/>
            <a:ext cx="8829958" cy="1129459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100542" y="3093101"/>
            <a:ext cx="592372" cy="491747"/>
          </a:xfrm>
          <a:prstGeom prst="ellipse">
            <a:avLst/>
          </a:prstGeom>
          <a:solidFill>
            <a:schemeClr val="accent2"/>
          </a:solidFill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Q3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786528" y="4337697"/>
            <a:ext cx="8083732" cy="338554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ko-KR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방문하고 싶은 시설</a:t>
            </a:r>
            <a:r>
              <a:rPr lang="en-US" altLang="ko-KR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 </a:t>
            </a:r>
            <a:r>
              <a:rPr lang="ko-KR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체험하고 싶은 메뉴는 무엇인가요</a:t>
            </a:r>
            <a:r>
              <a:rPr lang="en-US" altLang="ko-KR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?</a:t>
            </a:r>
            <a:endParaRPr lang="ja-JP" altLang="en-US" sz="1600" b="1" u="sng" dirty="0">
              <a:solidFill>
                <a:srgbClr val="00206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4" name="角丸四角形 53"/>
          <p:cNvSpPr/>
          <p:nvPr/>
        </p:nvSpPr>
        <p:spPr>
          <a:xfrm>
            <a:off x="140267" y="4325477"/>
            <a:ext cx="8829958" cy="1129459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100542" y="4269914"/>
            <a:ext cx="592372" cy="491747"/>
          </a:xfrm>
          <a:prstGeom prst="ellipse">
            <a:avLst/>
          </a:prstGeom>
          <a:solidFill>
            <a:schemeClr val="accent2"/>
          </a:solidFill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Q4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786528" y="5508160"/>
            <a:ext cx="8083732" cy="338554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ko-KR" altLang="en-US" sz="1600" b="1" u="sng" dirty="0">
                <a:solidFill>
                  <a:srgbClr val="00206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자율 연수테마안</a:t>
            </a:r>
            <a:endParaRPr lang="ja-JP" altLang="en-US" sz="1400" b="1" u="sng" dirty="0">
              <a:solidFill>
                <a:srgbClr val="002060"/>
              </a:solidFill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7" name="角丸四角形 76"/>
          <p:cNvSpPr/>
          <p:nvPr/>
        </p:nvSpPr>
        <p:spPr>
          <a:xfrm>
            <a:off x="140267" y="5495940"/>
            <a:ext cx="8829958" cy="1129459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100542" y="5440377"/>
            <a:ext cx="592372" cy="491747"/>
          </a:xfrm>
          <a:prstGeom prst="ellipse">
            <a:avLst/>
          </a:prstGeom>
          <a:solidFill>
            <a:schemeClr val="accent2"/>
          </a:solidFill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Q5</a:t>
            </a:r>
            <a:endParaRPr kumimoji="1" lang="ja-JP" altLang="en-US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0949" y="54053"/>
            <a:ext cx="1008744" cy="1440918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6700" y="4567892"/>
            <a:ext cx="2654300" cy="265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88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2089</TotalTime>
  <Words>240</Words>
  <Application>Microsoft Office PowerPoint</Application>
  <PresentationFormat>画面に合わせる (4:3)</PresentationFormat>
  <Paragraphs>52</Paragraphs>
  <Slides>3</Slides>
  <Notes>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seiei</dc:creator>
  <cp:lastModifiedBy>神山保加</cp:lastModifiedBy>
  <cp:revision>199</cp:revision>
  <cp:lastPrinted>2020-06-18T05:53:47Z</cp:lastPrinted>
  <dcterms:created xsi:type="dcterms:W3CDTF">2020-06-16T05:24:30Z</dcterms:created>
  <dcterms:modified xsi:type="dcterms:W3CDTF">2020-07-31T00:39:12Z</dcterms:modified>
</cp:coreProperties>
</file>