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6" r:id="rId2"/>
    <p:sldId id="277" r:id="rId3"/>
    <p:sldId id="275" r:id="rId4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76"/>
            <p14:sldId id="277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4" autoAdjust="0"/>
    <p:restoredTop sz="96214" autoAdjust="0"/>
  </p:normalViewPr>
  <p:slideViewPr>
    <p:cSldViewPr snapToGrid="0">
      <p:cViewPr varScale="1">
        <p:scale>
          <a:sx n="111" d="100"/>
          <a:sy n="111" d="100"/>
        </p:scale>
        <p:origin x="-20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22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54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83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Worksheet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Senior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high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school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students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Let’s try to search and answer Q1-5.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6528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What is the collaboration with foreign cuisine in Okinawa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4192" y="2386412"/>
            <a:ext cx="9705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introduce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characteristics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Okinawa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food culture.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4193" y="1222596"/>
            <a:ext cx="97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6528" y="316762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What is the patron saint of Okinawa called “SHISA”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4193" y="3538521"/>
            <a:ext cx="97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6528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plan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that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goes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around all 9 places of the world heritage.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0265" y="4690000"/>
            <a:ext cx="1010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86528" y="5514423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What kind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place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u="sng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Itiomote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Ishigaki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National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Park?</a:t>
            </a:r>
            <a:endParaRPr lang="ja-JP" altLang="en-US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0265" y="5981047"/>
            <a:ext cx="1072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2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Worksheet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Senior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high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school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students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Let’s try to search and answer Q1-5.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6528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What will happen if corals die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4192" y="2386412"/>
            <a:ext cx="9705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What role does coral reef play in the ocean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4193" y="1222596"/>
            <a:ext cx="97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6528" y="316762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What kind of country was Okinawa like in the past?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4193" y="3538521"/>
            <a:ext cx="97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6528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Why are the US military bases concentrated in Okinawa?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4192" y="4690000"/>
            <a:ext cx="9961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25332" y="4331740"/>
            <a:ext cx="8844893" cy="120971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86528" y="5514423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Where can you learn about local culture in Okinawa and what can be learned? 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4583" y="5936536"/>
            <a:ext cx="1027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9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Worksheet for high school </a:t>
            </a:r>
            <a:r>
              <a:rPr lang="en-US" altLang="zh-CN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students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Topic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discussion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6528" y="200877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What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you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want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know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more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about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Okinawa?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40267" y="1996555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0542" y="1940992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6528" y="84495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Which aspect of Okinawa are you interested in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140267" y="832738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0542" y="800085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86528" y="3161364"/>
            <a:ext cx="827525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 you have any doubts about Okinawa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en-US" altLang="ja-JP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40267" y="3161364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0542" y="3093101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6528" y="433769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 you have any ideas or items want to experience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140267" y="4325477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542" y="4269914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86528" y="55081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Decide on your own learning plan.</a:t>
            </a:r>
            <a:endParaRPr lang="ja-JP" altLang="en-US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40267" y="5495940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0542" y="5440377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49" y="54053"/>
            <a:ext cx="1008744" cy="144091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4567892"/>
            <a:ext cx="26543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8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217</Words>
  <Application>Microsoft Office PowerPoint</Application>
  <PresentationFormat>画面に合わせる (4:3)</PresentationFormat>
  <Paragraphs>49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127</cp:revision>
  <cp:lastPrinted>2020-06-18T05:53:47Z</cp:lastPrinted>
  <dcterms:created xsi:type="dcterms:W3CDTF">2020-06-16T05:24:30Z</dcterms:created>
  <dcterms:modified xsi:type="dcterms:W3CDTF">2020-07-31T00:31:31Z</dcterms:modified>
</cp:coreProperties>
</file>