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6" r:id="rId2"/>
    <p:sldId id="277" r:id="rId3"/>
    <p:sldId id="275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6"/>
            <p14:sldId id="277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>
        <p:scale>
          <a:sx n="118" d="100"/>
          <a:sy n="118" d="100"/>
        </p:scale>
        <p:origin x="-18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2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3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学习集   适合对象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高中生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3160793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料理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历史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世界遗产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冲绳的饮食文化中，有哪些与外国料理相融合的例子吗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386412"/>
            <a:ext cx="1064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冲绳料理的特色以及常用的食材是什么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" y="1222596"/>
            <a:ext cx="10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冲绳的守护神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风狮爷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zh-CN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SHISA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）指的是什么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" y="3538521"/>
            <a:ext cx="10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请将冲绳的世界遗产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「琉球王国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城迹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关联遗产群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共九处景点做一个行程方案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0" y="4690000"/>
            <a:ext cx="1090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6528" y="5514423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</a:t>
            </a:r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获得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「星空</a:t>
            </a:r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保护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区」</a:t>
            </a:r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认定的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西表石垣</a:t>
            </a:r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立公</a:t>
            </a:r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园是个怎样的地方？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" y="5981047"/>
            <a:ext cx="1152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D12EE472-F19A-4B7D-B66A-55531FDAE350}"/>
              </a:ext>
            </a:extLst>
          </p:cNvPr>
          <p:cNvSpPr txBox="1"/>
          <p:nvPr/>
        </p:nvSpPr>
        <p:spPr>
          <a:xfrm>
            <a:off x="4572001" y="426481"/>
            <a:ext cx="3620022" cy="26161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zh-CN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从以下问</a:t>
            </a:r>
            <a:r>
              <a:rPr lang="en-US" altLang="zh-CN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1-5</a:t>
            </a:r>
            <a:r>
              <a:rPr lang="zh-CN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的习题中，学习与冲绳相关的知识吧！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92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学习集   适合对象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高中生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3008393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自然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环境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历史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文化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如果珊瑚灭亡会带来什么影响呢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2386412"/>
            <a:ext cx="1064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珊瑚礁在海洋中有什么作用呢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" y="1222596"/>
            <a:ext cx="10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冲绳县在历史上曾经是怎样的国家呢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" y="3538521"/>
            <a:ext cx="1064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考虑一下美军基地集中在冲绳的理由是什么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0" y="4690000"/>
            <a:ext cx="1090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86528" y="5514423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在冲绳可以学习当地文化的地方有哪些？都可以学到些什么</a:t>
            </a:r>
            <a:r>
              <a:rPr lang="ja-JP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" y="5981047"/>
            <a:ext cx="9630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（答案）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572001" y="426481"/>
            <a:ext cx="3620022" cy="26161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zh-CN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从以下问</a:t>
            </a:r>
            <a:r>
              <a:rPr lang="en-US" altLang="zh-CN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1-5</a:t>
            </a:r>
            <a:r>
              <a:rPr lang="zh-CN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的习题中，学习与冲绳相关的知识吧！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69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学习集   适合对象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CN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中学生，高中生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针对自己有兴趣或好奇的主题进行讨论吧！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6528" y="200877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你想知道更多有关哪方面的知识呢？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40267" y="1996555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42" y="1940992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6528" y="84495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你对于哪个领域比较感兴趣呢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40267" y="832738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0542" y="800085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6528" y="3161364"/>
            <a:ext cx="827525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你对于哪些地方有感到疑问吗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40267" y="3161364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542" y="3093101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6528" y="43376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600" b="1" u="sng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有你想要参观</a:t>
            </a:r>
            <a:r>
              <a:rPr lang="zh-CN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的设施或者想体验的项目吗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140267" y="4325477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542" y="4269914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6528" y="5508160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自行决定讨论主题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0267" y="5495940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542" y="5440377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9" y="54053"/>
            <a:ext cx="1008744" cy="14409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4567892"/>
            <a:ext cx="26543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8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193</Words>
  <Application>Microsoft Office PowerPoint</Application>
  <PresentationFormat>画面に合わせる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98</cp:revision>
  <cp:lastPrinted>2020-07-21T00:42:53Z</cp:lastPrinted>
  <dcterms:created xsi:type="dcterms:W3CDTF">2020-06-16T05:24:30Z</dcterms:created>
  <dcterms:modified xsi:type="dcterms:W3CDTF">2020-07-31T00:37:25Z</dcterms:modified>
</cp:coreProperties>
</file>