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 autoAdjust="0"/>
    <p:restoredTop sz="96214" autoAdjust="0"/>
  </p:normalViewPr>
  <p:slideViewPr>
    <p:cSldViewPr snapToGrid="0">
      <p:cViewPr>
        <p:scale>
          <a:sx n="89" d="100"/>
          <a:sy n="89" d="100"/>
        </p:scale>
        <p:origin x="-133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6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 for elementary school students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try to search and answer Q1-5.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5551" y="20350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fill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blanks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below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regarding the geography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853" y="2386412"/>
            <a:ext cx="907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fill in the blanks below about the climate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6852" y="1282978"/>
            <a:ext cx="9955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66850" y="317999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fill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blanks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below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regarding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Okinawa.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6853" y="3538521"/>
            <a:ext cx="907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4192" y="4705806"/>
            <a:ext cx="97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18289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3613" y="5552399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study Okinawa local language.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2337" y="5981047"/>
            <a:ext cx="1010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Proposed   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854601" y="1238708"/>
            <a:ext cx="7039628" cy="609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 average annual temperature in Okinawa 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degree.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 annual humidity in Okinawa 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 ％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 feature of Okinawa’s climate 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hot and humid subtropical climate).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It is warm all year round.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4893" y="2339541"/>
            <a:ext cx="8216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From the easternmost point to the westernmost point of Okinawa is about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km.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From the northernmost point to the southernmost point of Okinawa is about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km.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There are about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160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islands in Okinawa and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smtClean="0"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inhabited islands.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 southernmost inhabited island in Japan 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Hateruma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Island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53613" y="3539817"/>
            <a:ext cx="772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main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event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that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recognized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Guinness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World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Record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held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second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weekend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October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each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year,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is called ( Naha Great Tug-of-War Festival ) that the history and tradition of more than ( 400 ) years. It uses a large tug of war with total length of ( 200 ) meters is pulled by over 15,000 people.</a:t>
            </a: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0465" y="5890953"/>
            <a:ext cx="80165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hello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Haisai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はいさい（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man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Haitai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はいたい（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for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woman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thank you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Nifei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-de-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biru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にふぇーでーびる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delicious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ma-sando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まーさんど　　　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cute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tyuraka-gi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ちゅらかーぎ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welcome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menso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-re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めんそーれ　　　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fight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→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chibariyo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ちばりよー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80B8A29F-8805-4D5F-9A42-FF9ED0289799}"/>
              </a:ext>
            </a:extLst>
          </p:cNvPr>
          <p:cNvSpPr/>
          <p:nvPr/>
        </p:nvSpPr>
        <p:spPr>
          <a:xfrm>
            <a:off x="786528" y="4347282"/>
            <a:ext cx="7990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Please fill in the blanks below about the natural monument of Okinawa.</a:t>
            </a:r>
            <a:endParaRPr lang="ja-JP" altLang="en-US" sz="1600" dirty="0"/>
          </a:p>
        </p:txBody>
      </p:sp>
      <p:pic>
        <p:nvPicPr>
          <p:cNvPr id="8" name="図 7" descr="草の上にいる鳥&#10;&#10;自動的に生成された説明">
            <a:extLst>
              <a:ext uri="{FF2B5EF4-FFF2-40B4-BE49-F238E27FC236}">
                <a16:creationId xmlns="" xmlns:a16="http://schemas.microsoft.com/office/drawing/2014/main" id="{32238A3E-D5E1-472F-8987-A65AE9F20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00" y="4673222"/>
            <a:ext cx="1013246" cy="798786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1F680838-BA73-49B4-9888-87F5AB6CE3B8}"/>
              </a:ext>
            </a:extLst>
          </p:cNvPr>
          <p:cNvSpPr/>
          <p:nvPr/>
        </p:nvSpPr>
        <p:spPr>
          <a:xfrm>
            <a:off x="1874384" y="5044544"/>
            <a:ext cx="1544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b="0" i="0" dirty="0">
                <a:solidFill>
                  <a:srgbClr val="505050"/>
                </a:solidFill>
                <a:effectLst/>
                <a:latin typeface="Noto Sans JP"/>
              </a:rPr>
              <a:t> Yanbaru </a:t>
            </a:r>
            <a:r>
              <a:rPr lang="en-US" altLang="ja-JP" sz="1200" b="0" i="0" dirty="0" err="1">
                <a:solidFill>
                  <a:srgbClr val="505050"/>
                </a:solidFill>
                <a:effectLst/>
                <a:latin typeface="Noto Sans JP"/>
              </a:rPr>
              <a:t>kuina</a:t>
            </a:r>
            <a:r>
              <a:rPr lang="en-US" altLang="ja-JP" sz="1200" b="0" i="0" dirty="0">
                <a:solidFill>
                  <a:srgbClr val="505050"/>
                </a:solidFill>
                <a:effectLst/>
                <a:latin typeface="Noto Sans JP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ja-JP" altLang="en-US" sz="1200" dirty="0"/>
          </a:p>
        </p:txBody>
      </p:sp>
      <p:pic>
        <p:nvPicPr>
          <p:cNvPr id="13" name="図 12" descr="赤, 屋外, 工場, 花 が含まれている画像&#10;&#10;自動的に生成された説明">
            <a:extLst>
              <a:ext uri="{FF2B5EF4-FFF2-40B4-BE49-F238E27FC236}">
                <a16:creationId xmlns="" xmlns:a16="http://schemas.microsoft.com/office/drawing/2014/main" id="{26E6B37E-4D3D-49E5-8D21-9A671DD856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57" y="4623988"/>
            <a:ext cx="1013246" cy="848020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="" xmlns:a16="http://schemas.microsoft.com/office/drawing/2014/main" id="{F4887AC8-D582-453F-A2C3-8E4A55A6BF7A}"/>
              </a:ext>
            </a:extLst>
          </p:cNvPr>
          <p:cNvSpPr/>
          <p:nvPr/>
        </p:nvSpPr>
        <p:spPr>
          <a:xfrm>
            <a:off x="4373296" y="5020036"/>
            <a:ext cx="10214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Deigo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ja-JP" altLang="en-US" sz="1200" dirty="0"/>
          </a:p>
        </p:txBody>
      </p:sp>
      <p:pic>
        <p:nvPicPr>
          <p:cNvPr id="17" name="図 16" descr="工場, 草, グリーン, 小さい が含まれている画像&#10;&#10;自動的に生成された説明">
            <a:extLst>
              <a:ext uri="{FF2B5EF4-FFF2-40B4-BE49-F238E27FC236}">
                <a16:creationId xmlns="" xmlns:a16="http://schemas.microsoft.com/office/drawing/2014/main" id="{CCA03018-D6E2-48C6-9ECC-988FAFFA51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960" y="4601310"/>
            <a:ext cx="1103701" cy="836153"/>
          </a:xfrm>
          <a:prstGeom prst="rect">
            <a:avLst/>
          </a:prstGeom>
        </p:spPr>
      </p:pic>
      <p:sp>
        <p:nvSpPr>
          <p:cNvPr id="43" name="正方形/長方形 42">
            <a:extLst>
              <a:ext uri="{FF2B5EF4-FFF2-40B4-BE49-F238E27FC236}">
                <a16:creationId xmlns="" xmlns:a16="http://schemas.microsoft.com/office/drawing/2014/main" id="{FAF9676C-24C1-4010-AFEE-9204D152F84D}"/>
              </a:ext>
            </a:extLst>
          </p:cNvPr>
          <p:cNvSpPr/>
          <p:nvPr/>
        </p:nvSpPr>
        <p:spPr>
          <a:xfrm>
            <a:off x="6537685" y="5023130"/>
            <a:ext cx="1559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Oogomadara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06417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182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125</cp:revision>
  <cp:lastPrinted>2020-06-18T05:53:47Z</cp:lastPrinted>
  <dcterms:created xsi:type="dcterms:W3CDTF">2020-06-16T05:24:30Z</dcterms:created>
  <dcterms:modified xsi:type="dcterms:W3CDTF">2020-08-19T07:31:33Z</dcterms:modified>
</cp:coreProperties>
</file>